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Блюднікова Тетяна Ігорівна" initials="БТІ" lastIdx="1" clrIdx="0">
    <p:extLst>
      <p:ext uri="{19B8F6BF-5375-455C-9EA6-DF929625EA0E}">
        <p15:presenceInfo xmlns:p15="http://schemas.microsoft.com/office/powerpoint/2012/main" userId="S::Blyudnikova.TI@pdpu.edu.ua::14ae8e98-3717-4db9-a30f-27b13438a79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8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1-08T17:44:35.157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D46F5FA-ADF5-41C7-926F-23A13E6DD6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FFFA402-7D07-4A4C-8FC9-CCC8CFBC38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2D5C97-7170-4170-BEFC-E5F68EF41CB0}" type="datetimeFigureOut">
              <a:rPr lang="ru-RU" smtClean="0"/>
              <a:t>11.01.2021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D0FCDCC-E355-428A-BA74-4DD3B0AE2F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6778AD4-6245-4055-B804-B17232BF9C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38623D-2588-4BD9-B73F-2D993D1855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0976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eg>
</file>

<file path=ppt/media/image12.jpeg>
</file>

<file path=ppt/media/image13.jpg>
</file>

<file path=ppt/media/image14.jpg>
</file>

<file path=ppt/media/image15.jpg>
</file>

<file path=ppt/media/image16.jpg>
</file>

<file path=ppt/media/image17.jpeg>
</file>

<file path=ppt/media/image18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019A04-8E94-487B-9EDA-C4E18DC5AB44}" type="datetimeFigureOut">
              <a:rPr lang="ru-RU" smtClean="0"/>
              <a:t>11.01.2021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C8EEE-7B14-4C3B-80C8-5BF513FF6F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54436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9B08E-2512-408B-AD8C-BCA6366793EB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3934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580A0-1A34-4073-B0F8-2AE63CD1C390}" type="datetime1">
              <a:rPr lang="ru-RU" smtClean="0"/>
              <a:t>11.01.2021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6925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1B08A-9023-44D9-8D09-E5E5B6D01EE7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53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1FA0A-9A49-4A11-93DB-CD749B6ECC51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79754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72307-6C42-492E-B51D-402B40F243DA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9601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004C-678E-4450-885B-DE7C29BCE6F3}" type="datetime1">
              <a:rPr lang="ru-RU" smtClean="0"/>
              <a:t>11.01.2021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995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63302-A974-4E08-B2F3-7016B479987C}" type="datetime1">
              <a:rPr lang="ru-RU" smtClean="0"/>
              <a:t>11.01.2021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2922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21013-AB86-4D67-93D9-12D8E45B88DD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09301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FDEEA-48A8-4835-9D05-06C828E08F86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5784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B4CAB-D5A8-4D5B-BACE-FF7CC11910A3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306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90ED-F352-4062-BEA1-1A9BBF7065C2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1991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9EA17-EF29-422E-8AC5-D1792643A859}" type="datetime1">
              <a:rPr lang="ru-RU" smtClean="0"/>
              <a:t>11.01.2021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7065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AD506-B6D8-454C-A458-8B7B85F0AE85}" type="datetime1">
              <a:rPr lang="ru-RU" smtClean="0"/>
              <a:t>11.01.2021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8129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3057D-B7A5-4ACF-A3C1-80472FDD119F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6015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E5509-E66E-45C1-A732-25B3783E8F68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8324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C30A-E281-40F6-806E-16364B9F062A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038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A530-2243-41E3-B44D-0F3E22AC3A1D}" type="datetime1">
              <a:rPr lang="ru-RU" smtClean="0"/>
              <a:t>11.01.2021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159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C5061FD-AC10-49E5-86BE-1872E5754927}" type="datetime1">
              <a:rPr lang="ru-RU" smtClean="0"/>
              <a:t>11.01.2021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82917-D47A-479C-9514-F63E6878E5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993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-7OkaMHhOxs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85678C-5BBC-4475-B77B-B05A5A6BFD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на тему:</a:t>
            </a:r>
            <a:b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«Моя школа»</a:t>
            </a:r>
            <a:b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F3A441C-EC1F-4926-8FBF-24A20B295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Виконала: Блюд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нікова Тетяна ігорівна.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72F5959-9F28-4847-84CC-BE9A7B474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88906" y="6106158"/>
            <a:ext cx="827735" cy="528322"/>
          </a:xfrm>
        </p:spPr>
        <p:txBody>
          <a:bodyPr/>
          <a:lstStyle/>
          <a:p>
            <a:fld id="{34582917-D47A-479C-9514-F63E6878E5D1}" type="slidenum">
              <a:rPr lang="ru-RU" smtClean="0"/>
              <a:t>1</a:t>
            </a:fld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F12FE7F-E783-4722-8783-80C1D188C062}"/>
              </a:ext>
            </a:extLst>
          </p:cNvPr>
          <p:cNvSpPr/>
          <p:nvPr/>
        </p:nvSpPr>
        <p:spPr>
          <a:xfrm>
            <a:off x="10576193" y="6167120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5107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43AC2A-B2C2-4A87-A6C2-D0E2AE50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z="3200" dirty="0"/>
              <a:t>Велика подяка та </a:t>
            </a:r>
            <a:r>
              <a:rPr lang="uk-UA" sz="3200" dirty="0" err="1"/>
              <a:t>нізкий</a:t>
            </a:r>
            <a:r>
              <a:rPr lang="uk-UA" sz="3200" dirty="0"/>
              <a:t> уклін вчителям Чорноморської ЗОШ 1-3 ступенів</a:t>
            </a:r>
            <a:r>
              <a:rPr lang="uk-UA" dirty="0"/>
              <a:t>.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4324D2-82F4-474F-894D-D71AD2775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uk-UA" dirty="0"/>
              <a:t> 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9BF9981-CF1F-4765-992C-FAEDF21C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4800" y="6045200"/>
            <a:ext cx="725939" cy="589280"/>
          </a:xfrm>
        </p:spPr>
        <p:txBody>
          <a:bodyPr/>
          <a:lstStyle/>
          <a:p>
            <a:fld id="{34582917-D47A-479C-9514-F63E6878E5D1}" type="slidenum">
              <a:rPr lang="ru-RU" sz="2400" smtClean="0"/>
              <a:t>10</a:t>
            </a:fld>
            <a:endParaRPr lang="ru-RU" sz="24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FB7E18F-287C-4454-995C-CC866F0F3378}"/>
              </a:ext>
            </a:extLst>
          </p:cNvPr>
          <p:cNvSpPr/>
          <p:nvPr/>
        </p:nvSpPr>
        <p:spPr>
          <a:xfrm>
            <a:off x="10576193" y="6167120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F97F8FC-7548-41BC-811F-DB83E03F7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349" y="1887379"/>
            <a:ext cx="6732731" cy="474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34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D2166C-F6B7-41FE-8F8C-94F6CEA75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z="3600" dirty="0"/>
              <a:t>Історія нашої школи </a:t>
            </a:r>
            <a:br>
              <a:rPr lang="uk-UA" sz="3600" dirty="0"/>
            </a:b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90C59B-2431-4F43-8EEC-75BF80848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ru-RU" dirty="0"/>
              <a:t> 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Освітній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заклад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було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створено 1 вересня 1977 року як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Гвардійська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середня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школа. З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грудня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1998 школа стала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називатися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Чорноморською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загальноосвітньою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школою І-ІІІ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ступенів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серпня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2016 року у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зв’язку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новою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редакцією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Статуту школа стала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називатися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Чорноморською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загальноосвітньою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школою І-ІІІ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ступенів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Лиманського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району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Одеської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області.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DC05CB-4166-4FE0-AC2E-AB454C2E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6192" y="6167118"/>
            <a:ext cx="512495" cy="467361"/>
          </a:xfrm>
        </p:spPr>
        <p:txBody>
          <a:bodyPr/>
          <a:lstStyle/>
          <a:p>
            <a:fld id="{34582917-D47A-479C-9514-F63E6878E5D1}" type="slidenum">
              <a:rPr lang="ru-RU" smtClean="0"/>
              <a:t>2</a:t>
            </a:fld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856F260-C4C6-4E2D-B02D-B7B7D1F4B99F}"/>
              </a:ext>
            </a:extLst>
          </p:cNvPr>
          <p:cNvSpPr/>
          <p:nvPr/>
        </p:nvSpPr>
        <p:spPr>
          <a:xfrm>
            <a:off x="10576193" y="6167120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299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D745FA-8AC0-42A0-A503-8A9D26EFD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280" y="249518"/>
            <a:ext cx="9206574" cy="15691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uk-UA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Директор</a:t>
            </a:r>
            <a:br>
              <a:rPr lang="uk-UA" dirty="0"/>
            </a:br>
            <a:r>
              <a:rPr lang="ru-RU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Чорноморської</a:t>
            </a:r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ЗОШ І - ІІІ </a:t>
            </a:r>
            <a:r>
              <a:rPr lang="ru-RU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ступенів</a:t>
            </a:r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Дешко</a:t>
            </a:r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Тетяна </a:t>
            </a:r>
            <a:r>
              <a:rPr lang="ru-RU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Іванівна</a:t>
            </a:r>
            <a:b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/>
              <a:t>Директор:</a:t>
            </a:r>
            <a:r>
              <a:rPr lang="ru-RU" sz="2400" dirty="0"/>
              <a:t>  </a:t>
            </a:r>
            <a:r>
              <a:rPr lang="ru-RU" sz="2400" b="1" dirty="0" err="1"/>
              <a:t>Дешко</a:t>
            </a:r>
            <a:r>
              <a:rPr lang="ru-RU" sz="2400" b="1" dirty="0"/>
              <a:t> Тетяна </a:t>
            </a:r>
            <a:r>
              <a:rPr lang="ru-RU" sz="2400" b="1" dirty="0" err="1"/>
              <a:t>Іванівна</a:t>
            </a:r>
            <a:br>
              <a:rPr lang="ru-RU" sz="2400" dirty="0"/>
            </a:br>
            <a:r>
              <a:rPr lang="ru-RU" sz="2400" dirty="0"/>
              <a:t>Стаж </a:t>
            </a:r>
            <a:r>
              <a:rPr lang="ru-RU" sz="2400" dirty="0" err="1"/>
              <a:t>роботи</a:t>
            </a:r>
            <a:r>
              <a:rPr lang="ru-RU" sz="2400" dirty="0"/>
              <a:t> на </a:t>
            </a:r>
            <a:r>
              <a:rPr lang="ru-RU" sz="2400" dirty="0" err="1"/>
              <a:t>посаді</a:t>
            </a:r>
            <a:r>
              <a:rPr lang="ru-RU" sz="2400" dirty="0"/>
              <a:t>:    13  </a:t>
            </a:r>
            <a:r>
              <a:rPr lang="ru-RU" sz="2400" dirty="0" err="1"/>
              <a:t>років</a:t>
            </a:r>
            <a:br>
              <a:rPr lang="ru-RU" sz="2400" dirty="0"/>
            </a:br>
            <a:r>
              <a:rPr lang="ru-RU" sz="2400" dirty="0" err="1"/>
              <a:t>Загальний</a:t>
            </a:r>
            <a:r>
              <a:rPr lang="ru-RU" sz="2400" dirty="0"/>
              <a:t> стаж </a:t>
            </a:r>
            <a:r>
              <a:rPr lang="ru-RU" sz="2400" dirty="0" err="1"/>
              <a:t>роботи</a:t>
            </a:r>
            <a:r>
              <a:rPr lang="ru-RU" sz="2400" dirty="0"/>
              <a:t>:    33   роки</a:t>
            </a:r>
            <a:br>
              <a:rPr lang="ru-RU" sz="2400" dirty="0"/>
            </a:br>
            <a:r>
              <a:rPr lang="ru-RU" sz="2400" dirty="0"/>
              <a:t>Число, </a:t>
            </a:r>
            <a:r>
              <a:rPr lang="ru-RU" sz="2400" dirty="0" err="1"/>
              <a:t>місяць</a:t>
            </a:r>
            <a:r>
              <a:rPr lang="ru-RU" sz="2400" dirty="0"/>
              <a:t> і </a:t>
            </a:r>
            <a:r>
              <a:rPr lang="ru-RU" sz="2400" dirty="0" err="1"/>
              <a:t>рік</a:t>
            </a:r>
            <a:r>
              <a:rPr lang="ru-RU" sz="2400" dirty="0"/>
              <a:t> </a:t>
            </a:r>
            <a:r>
              <a:rPr lang="ru-RU" sz="2400" dirty="0" err="1"/>
              <a:t>народження</a:t>
            </a:r>
            <a:r>
              <a:rPr lang="ru-RU" sz="2400" dirty="0"/>
              <a:t>: 17 </a:t>
            </a:r>
            <a:r>
              <a:rPr lang="ru-RU" sz="2400" dirty="0" err="1"/>
              <a:t>грудня</a:t>
            </a:r>
            <a:r>
              <a:rPr lang="ru-RU" sz="2400" dirty="0"/>
              <a:t> 1961 </a:t>
            </a:r>
            <a:r>
              <a:rPr lang="ru-RU" sz="2400" dirty="0" err="1"/>
              <a:t>р.н</a:t>
            </a:r>
            <a:r>
              <a:rPr lang="ru-RU" sz="2400" dirty="0"/>
              <a:t>.</a:t>
            </a:r>
            <a:br>
              <a:rPr lang="ru-RU" sz="2400" dirty="0"/>
            </a:br>
            <a:r>
              <a:rPr lang="ru-RU" sz="2400" dirty="0" err="1"/>
              <a:t>Освіта</a:t>
            </a:r>
            <a:r>
              <a:rPr lang="ru-RU" sz="2400" dirty="0"/>
              <a:t>:  </a:t>
            </a:r>
            <a:r>
              <a:rPr lang="ru-RU" sz="2400" dirty="0" err="1"/>
              <a:t>вища</a:t>
            </a:r>
            <a:r>
              <a:rPr lang="ru-RU" sz="2400" dirty="0"/>
              <a:t>, </a:t>
            </a:r>
            <a:r>
              <a:rPr lang="ru-RU" sz="2400" dirty="0" err="1"/>
              <a:t>Ужгородський</a:t>
            </a:r>
            <a:r>
              <a:rPr lang="ru-RU" sz="2400" dirty="0"/>
              <a:t> </a:t>
            </a:r>
            <a:r>
              <a:rPr lang="ru-RU" sz="2400" dirty="0" err="1"/>
              <a:t>державний</a:t>
            </a:r>
            <a:r>
              <a:rPr lang="ru-RU" sz="2400" dirty="0"/>
              <a:t> </a:t>
            </a:r>
            <a:r>
              <a:rPr lang="ru-RU" sz="2400" dirty="0" err="1"/>
              <a:t>університет</a:t>
            </a:r>
            <a:r>
              <a:rPr lang="ru-RU" sz="2400" dirty="0"/>
              <a:t>, 1983  </a:t>
            </a:r>
            <a:r>
              <a:rPr lang="ru-RU" sz="2400" dirty="0" err="1"/>
              <a:t>рік</a:t>
            </a:r>
            <a:r>
              <a:rPr lang="ru-RU" sz="2400" dirty="0"/>
              <a:t>, </a:t>
            </a:r>
            <a:r>
              <a:rPr lang="ru-RU" sz="2400" dirty="0" err="1"/>
              <a:t>вчитель</a:t>
            </a:r>
            <a:r>
              <a:rPr lang="ru-RU" sz="2400" dirty="0"/>
              <a:t> </a:t>
            </a:r>
            <a:r>
              <a:rPr lang="ru-RU" sz="2400" dirty="0" err="1"/>
              <a:t>української</a:t>
            </a:r>
            <a:r>
              <a:rPr lang="ru-RU" sz="2400" dirty="0"/>
              <a:t> </a:t>
            </a:r>
            <a:r>
              <a:rPr lang="ru-RU" sz="2400" dirty="0" err="1"/>
              <a:t>мови</a:t>
            </a:r>
            <a:r>
              <a:rPr lang="ru-RU" sz="2400" dirty="0"/>
              <a:t> та </a:t>
            </a:r>
            <a:r>
              <a:rPr lang="ru-RU" sz="2400" dirty="0" err="1"/>
              <a:t>літератури</a:t>
            </a:r>
            <a:r>
              <a:rPr lang="ru-RU" sz="2400" dirty="0"/>
              <a:t>.</a:t>
            </a:r>
            <a:br>
              <a:rPr lang="ru-RU" sz="2400" dirty="0"/>
            </a:br>
            <a:b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1800" dirty="0"/>
            </a:br>
            <a:r>
              <a:rPr lang="ru-RU" dirty="0"/>
              <a:t>           </a:t>
            </a:r>
            <a:br>
              <a:rPr lang="ru-RU" dirty="0"/>
            </a:b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DB8E092-AC0B-4029-A606-74494DCCAB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1331278"/>
            <a:ext cx="2665463" cy="3592772"/>
          </a:xfr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31C2A3-41D1-4B74-93F9-8402E6AE5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8830" y="5953760"/>
            <a:ext cx="807219" cy="680720"/>
          </a:xfrm>
        </p:spPr>
        <p:txBody>
          <a:bodyPr/>
          <a:lstStyle/>
          <a:p>
            <a:fld id="{34582917-D47A-479C-9514-F63E6878E5D1}" type="slidenum">
              <a:rPr lang="ru-RU" smtClean="0"/>
              <a:t>3</a:t>
            </a:fld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9899DF1-C693-4F87-8BBA-9594A7AE217C}"/>
              </a:ext>
            </a:extLst>
          </p:cNvPr>
          <p:cNvSpPr/>
          <p:nvPr/>
        </p:nvSpPr>
        <p:spPr>
          <a:xfrm>
            <a:off x="10576193" y="6167120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3724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7B8B4F-A14A-4B78-B343-2D6E08E6B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/>
              <a:t>Заступники</a:t>
            </a:r>
            <a:br>
              <a:rPr lang="uk-UA" dirty="0"/>
            </a:b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01B6C74-4C90-4670-82DE-0BCD920698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20" y="1306741"/>
            <a:ext cx="2235200" cy="335280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A520C52-E597-440D-9219-1EE3CB54F4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667" y="1220290"/>
            <a:ext cx="2317431" cy="350655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7E4FAB7-0B8C-482F-90C2-B32737E68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4973" y="1220291"/>
            <a:ext cx="1891949" cy="3114360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5CFECDC-7BC2-46B2-A549-459D081A8CDA}"/>
              </a:ext>
            </a:extLst>
          </p:cNvPr>
          <p:cNvSpPr/>
          <p:nvPr/>
        </p:nvSpPr>
        <p:spPr>
          <a:xfrm>
            <a:off x="353535" y="3708401"/>
            <a:ext cx="1524000" cy="369332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endParaRPr lang="ru-RU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F9BC7A1-E91F-4FCF-8AA8-80EE01A924FA}"/>
              </a:ext>
            </a:extLst>
          </p:cNvPr>
          <p:cNvSpPr/>
          <p:nvPr/>
        </p:nvSpPr>
        <p:spPr>
          <a:xfrm>
            <a:off x="447040" y="4934540"/>
            <a:ext cx="27228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Заступник директора з </a:t>
            </a:r>
            <a:r>
              <a:rPr lang="ru-RU" dirty="0" err="1"/>
              <a:t>навчально-виховної</a:t>
            </a:r>
            <a:r>
              <a:rPr lang="ru-RU" dirty="0"/>
              <a:t> </a:t>
            </a:r>
            <a:r>
              <a:rPr lang="ru-RU" dirty="0" err="1"/>
              <a:t>роботи</a:t>
            </a:r>
            <a:endParaRPr lang="ru-RU" dirty="0"/>
          </a:p>
          <a:p>
            <a:r>
              <a:rPr lang="ru-RU" dirty="0"/>
              <a:t> </a:t>
            </a:r>
            <a:r>
              <a:rPr lang="ru-RU" dirty="0" err="1"/>
              <a:t>Овсянік</a:t>
            </a:r>
            <a:r>
              <a:rPr lang="ru-RU" dirty="0"/>
              <a:t> Л.О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732CA32-4CBD-415F-9609-5AFAD3920FCA}"/>
              </a:ext>
            </a:extLst>
          </p:cNvPr>
          <p:cNvSpPr/>
          <p:nvPr/>
        </p:nvSpPr>
        <p:spPr>
          <a:xfrm>
            <a:off x="8696324" y="4659541"/>
            <a:ext cx="21443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Заступник директора з </a:t>
            </a:r>
            <a:r>
              <a:rPr lang="ru-RU" dirty="0" err="1"/>
              <a:t>навчально-виховної</a:t>
            </a:r>
            <a:r>
              <a:rPr lang="ru-RU" dirty="0"/>
              <a:t> </a:t>
            </a:r>
            <a:r>
              <a:rPr lang="ru-RU" dirty="0" err="1"/>
              <a:t>роботи</a:t>
            </a:r>
            <a:r>
              <a:rPr lang="ru-RU" dirty="0"/>
              <a:t> Комарова О.С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21C308D-62D3-4C77-B9DA-7D7D0FC7308E}"/>
              </a:ext>
            </a:extLst>
          </p:cNvPr>
          <p:cNvSpPr/>
          <p:nvPr/>
        </p:nvSpPr>
        <p:spPr>
          <a:xfrm>
            <a:off x="4761703" y="4796040"/>
            <a:ext cx="21443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Заступник директора з </a:t>
            </a:r>
            <a:r>
              <a:rPr lang="ru-RU" dirty="0" err="1"/>
              <a:t>виховної</a:t>
            </a:r>
            <a:r>
              <a:rPr lang="ru-RU" dirty="0"/>
              <a:t> </a:t>
            </a:r>
            <a:r>
              <a:rPr lang="ru-RU" dirty="0" err="1"/>
              <a:t>роботи</a:t>
            </a:r>
            <a:r>
              <a:rPr lang="ru-RU" dirty="0"/>
              <a:t> </a:t>
            </a:r>
            <a:r>
              <a:rPr lang="ru-RU" dirty="0" err="1"/>
              <a:t>Бурмак</a:t>
            </a:r>
            <a:r>
              <a:rPr lang="ru-RU" dirty="0"/>
              <a:t> О.В</a:t>
            </a:r>
          </a:p>
        </p:txBody>
      </p:sp>
      <p:sp>
        <p:nvSpPr>
          <p:cNvPr id="17" name="Номер слайда 16">
            <a:extLst>
              <a:ext uri="{FF2B5EF4-FFF2-40B4-BE49-F238E27FC236}">
                <a16:creationId xmlns:a16="http://schemas.microsoft.com/office/drawing/2014/main" id="{7DDBED6D-5397-4966-BE33-5C3851BCF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5750560"/>
            <a:ext cx="675140" cy="711200"/>
          </a:xfrm>
        </p:spPr>
        <p:txBody>
          <a:bodyPr/>
          <a:lstStyle/>
          <a:p>
            <a:fld id="{34582917-D47A-479C-9514-F63E6878E5D1}" type="slidenum">
              <a:rPr lang="ru-RU" smtClean="0"/>
              <a:t>4</a:t>
            </a:fld>
            <a:endParaRPr lang="ru-RU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716D605-E970-4703-A4D3-453179BC9E5C}"/>
              </a:ext>
            </a:extLst>
          </p:cNvPr>
          <p:cNvSpPr/>
          <p:nvPr/>
        </p:nvSpPr>
        <p:spPr>
          <a:xfrm>
            <a:off x="10596922" y="6041275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7122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25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D0BD1-9145-4D48-AB43-70FFA6A7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Загальні відомості</a:t>
            </a:r>
            <a:br>
              <a:rPr lang="uk-UA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A50A19-D10C-4B8F-AE6A-52087A901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00481"/>
            <a:ext cx="9170663" cy="35052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b="1" dirty="0"/>
          </a:p>
          <a:p>
            <a:r>
              <a:rPr lang="ru-RU" b="1" dirty="0"/>
              <a:t>Адреса </a:t>
            </a:r>
            <a:r>
              <a:rPr lang="ru-RU" b="1" dirty="0" err="1"/>
              <a:t>освітнього</a:t>
            </a:r>
            <a:r>
              <a:rPr lang="ru-RU" b="1" dirty="0"/>
              <a:t> закладу </a:t>
            </a:r>
            <a:r>
              <a:rPr lang="ru-RU" b="1" dirty="0" err="1"/>
              <a:t>закладу</a:t>
            </a:r>
            <a:r>
              <a:rPr lang="ru-RU" dirty="0"/>
              <a:t>: 67570, </a:t>
            </a:r>
            <a:r>
              <a:rPr lang="ru-RU" dirty="0" err="1"/>
              <a:t>Одеська</a:t>
            </a:r>
            <a:r>
              <a:rPr lang="ru-RU" dirty="0"/>
              <a:t> область, </a:t>
            </a:r>
            <a:r>
              <a:rPr lang="ru-RU" dirty="0" err="1"/>
              <a:t>Лиманський</a:t>
            </a:r>
            <a:r>
              <a:rPr lang="ru-RU" dirty="0"/>
              <a:t> район, </a:t>
            </a:r>
            <a:r>
              <a:rPr lang="ru-RU" dirty="0" err="1"/>
              <a:t>смт.Чорноморське</a:t>
            </a:r>
            <a:r>
              <a:rPr lang="ru-RU" dirty="0"/>
              <a:t>,    </a:t>
            </a:r>
            <a:r>
              <a:rPr lang="ru-RU" dirty="0" err="1"/>
              <a:t>вул.Гвардійська</a:t>
            </a:r>
            <a:r>
              <a:rPr lang="ru-RU" dirty="0"/>
              <a:t>, 39/А    </a:t>
            </a:r>
            <a:br>
              <a:rPr lang="uk-UA" dirty="0"/>
            </a:br>
            <a:r>
              <a:rPr lang="ru-RU" b="1" dirty="0"/>
              <a:t>Тип закладу: </a:t>
            </a:r>
            <a:r>
              <a:rPr lang="ru-RU" dirty="0" err="1"/>
              <a:t>загальноосвітня</a:t>
            </a:r>
            <a:r>
              <a:rPr lang="ru-RU" dirty="0"/>
              <a:t> школа І-ІІІ </a:t>
            </a:r>
            <a:r>
              <a:rPr lang="ru-RU" dirty="0" err="1"/>
              <a:t>ступенів</a:t>
            </a:r>
            <a:br>
              <a:rPr lang="ru-RU" dirty="0"/>
            </a:br>
            <a:r>
              <a:rPr lang="ru-RU" b="1" dirty="0" err="1"/>
              <a:t>Мова</a:t>
            </a:r>
            <a:r>
              <a:rPr lang="ru-RU" b="1" dirty="0"/>
              <a:t> навчання</a:t>
            </a:r>
            <a:r>
              <a:rPr lang="ru-RU" dirty="0"/>
              <a:t>: </a:t>
            </a:r>
            <a:r>
              <a:rPr lang="ru-RU" dirty="0" err="1"/>
              <a:t>українська</a:t>
            </a:r>
            <a:r>
              <a:rPr lang="ru-RU" dirty="0"/>
              <a:t>, </a:t>
            </a:r>
            <a:r>
              <a:rPr lang="ru-RU" dirty="0" err="1"/>
              <a:t>російська</a:t>
            </a:r>
            <a:br>
              <a:rPr lang="ru-RU" dirty="0"/>
            </a:br>
            <a:r>
              <a:rPr lang="ru-RU" b="1" dirty="0" err="1"/>
              <a:t>Учнів</a:t>
            </a:r>
            <a:r>
              <a:rPr lang="ru-RU" b="1" dirty="0"/>
              <a:t>:</a:t>
            </a:r>
            <a:r>
              <a:rPr lang="ru-RU" dirty="0"/>
              <a:t> 641</a:t>
            </a:r>
            <a:br>
              <a:rPr lang="ru-RU" dirty="0"/>
            </a:br>
            <a:r>
              <a:rPr lang="ru-RU" b="1" dirty="0" err="1"/>
              <a:t>Педагогічних</a:t>
            </a:r>
            <a:r>
              <a:rPr lang="ru-RU" b="1" dirty="0"/>
              <a:t> </a:t>
            </a:r>
            <a:r>
              <a:rPr lang="ru-RU" b="1" dirty="0" err="1"/>
              <a:t>працівників</a:t>
            </a:r>
            <a:r>
              <a:rPr lang="ru-RU" b="1" dirty="0"/>
              <a:t>:</a:t>
            </a:r>
            <a:r>
              <a:rPr lang="ru-RU" dirty="0"/>
              <a:t> 46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64BF85-FCEE-49E5-B856-56DC5FD90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220" y="3209740"/>
            <a:ext cx="4889554" cy="2561962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94AC8B-B8A5-4F0E-BE63-ACEF422D9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4960" y="5994400"/>
            <a:ext cx="715779" cy="589280"/>
          </a:xfrm>
        </p:spPr>
        <p:txBody>
          <a:bodyPr/>
          <a:lstStyle/>
          <a:p>
            <a:fld id="{34582917-D47A-479C-9514-F63E6878E5D1}" type="slidenum">
              <a:rPr lang="ru-RU" smtClean="0"/>
              <a:t>5</a:t>
            </a:fld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61C7A03-16E6-49EE-8D9E-7355975CA654}"/>
              </a:ext>
            </a:extLst>
          </p:cNvPr>
          <p:cNvSpPr/>
          <p:nvPr/>
        </p:nvSpPr>
        <p:spPr>
          <a:xfrm>
            <a:off x="10576601" y="6116320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654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0DBEBC-4EA1-4E75-A0E9-07B573D0C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Мій клас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EF2EF42-C41D-444B-BF69-746D2E7F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51" y="1853248"/>
            <a:ext cx="5992427" cy="3994951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6A0A518-0BDD-4755-86CC-E63990B0F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059" y="1815624"/>
            <a:ext cx="5574941" cy="4070198"/>
          </a:xfrm>
          <a:prstGeom prst="rect">
            <a:avLst/>
          </a:prstGeom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949E75-9EC4-408B-8978-8AF0CFBA8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1120" y="5916302"/>
            <a:ext cx="802640" cy="718178"/>
          </a:xfrm>
        </p:spPr>
        <p:txBody>
          <a:bodyPr/>
          <a:lstStyle/>
          <a:p>
            <a:fld id="{34582917-D47A-479C-9514-F63E6878E5D1}" type="slidenum">
              <a:rPr lang="ru-RU" smtClean="0"/>
              <a:t>6</a:t>
            </a:fld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D377172-1A5D-4435-BF31-384709496FA7}"/>
              </a:ext>
            </a:extLst>
          </p:cNvPr>
          <p:cNvSpPr/>
          <p:nvPr/>
        </p:nvSpPr>
        <p:spPr>
          <a:xfrm>
            <a:off x="10576193" y="6167120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5690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FF887A-153B-4E50-8C68-CBF1A78E8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День учнівського самоврядування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A445C84-ABC5-4A47-A5DF-EF7A197495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133916"/>
            <a:ext cx="5212942" cy="3909707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427D7D1-A051-4392-AD36-6B452C02A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525" y="1838008"/>
            <a:ext cx="3265309" cy="4349215"/>
          </a:xfrm>
          <a:prstGeom prst="rect">
            <a:avLst/>
          </a:prstGeom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464152F-D424-497A-8254-687D2BBDB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22560" y="5760503"/>
            <a:ext cx="898659" cy="853440"/>
          </a:xfrm>
        </p:spPr>
        <p:txBody>
          <a:bodyPr/>
          <a:lstStyle/>
          <a:p>
            <a:fld id="{34582917-D47A-479C-9514-F63E6878E5D1}" type="slidenum">
              <a:rPr lang="ru-RU" smtClean="0"/>
              <a:t>7</a:t>
            </a:fld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53B8AF8-B77A-4428-BF8C-3E7EF398CB34}"/>
              </a:ext>
            </a:extLst>
          </p:cNvPr>
          <p:cNvSpPr/>
          <p:nvPr/>
        </p:nvSpPr>
        <p:spPr>
          <a:xfrm>
            <a:off x="10515641" y="6076225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782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262829-9AE5-44EF-B85C-86200878B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Робота у л</a:t>
            </a:r>
            <a:r>
              <a:rPr lang="uk-UA" dirty="0" err="1"/>
              <a:t>ітньому</a:t>
            </a:r>
            <a:r>
              <a:rPr lang="uk-UA" dirty="0"/>
              <a:t> пришкільному таборі.</a:t>
            </a:r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5F9BBDB2-5DE6-492D-809E-4F3B0FDFE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2275840"/>
            <a:ext cx="4618813" cy="3108960"/>
          </a:xfr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85ACF76-54CA-480E-B17F-37EED0E34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42881" y="6024880"/>
            <a:ext cx="745808" cy="558800"/>
          </a:xfrm>
        </p:spPr>
        <p:txBody>
          <a:bodyPr/>
          <a:lstStyle/>
          <a:p>
            <a:fld id="{34582917-D47A-479C-9514-F63E6878E5D1}" type="slidenum">
              <a:rPr lang="ru-RU" smtClean="0"/>
              <a:t>8</a:t>
            </a:fld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4215186-B5EF-48AD-ADEB-469678D1F5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920" y="1828248"/>
            <a:ext cx="3108961" cy="4004144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ADCDE8A-9547-426D-B05C-170AC2F96BF2}"/>
              </a:ext>
            </a:extLst>
          </p:cNvPr>
          <p:cNvSpPr/>
          <p:nvPr/>
        </p:nvSpPr>
        <p:spPr>
          <a:xfrm>
            <a:off x="10459537" y="6116320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5899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D0144F-F707-418D-B8D5-F403043AE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Відео-звіт : «Моя школа»</a:t>
            </a:r>
            <a:endParaRPr lang="ru-RU" dirty="0"/>
          </a:p>
        </p:txBody>
      </p:sp>
      <p:pic>
        <p:nvPicPr>
          <p:cNvPr id="7" name="Мультимедиа в Интернете 6" title="Чорноморська ЗОШ 1-3 ступенів">
            <a:hlinkClick r:id="" action="ppaction://media"/>
            <a:extLst>
              <a:ext uri="{FF2B5EF4-FFF2-40B4-BE49-F238E27FC236}">
                <a16:creationId xmlns:a16="http://schemas.microsoft.com/office/drawing/2014/main" id="{C643B44F-B8B5-42BA-A887-5B27AB36437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63725" y="2052638"/>
            <a:ext cx="7426325" cy="4195762"/>
          </a:xfrm>
          <a:prstGeom prst="rect">
            <a:avLst/>
          </a:prstGeom>
          <a:ln>
            <a:noFill/>
          </a:ln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E644754-399F-4E7B-854C-D133A11E1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3980" y="5864555"/>
            <a:ext cx="838199" cy="767687"/>
          </a:xfrm>
        </p:spPr>
        <p:txBody>
          <a:bodyPr/>
          <a:lstStyle/>
          <a:p>
            <a:fld id="{34582917-D47A-479C-9514-F63E6878E5D1}" type="slidenum">
              <a:rPr lang="ru-RU" smtClean="0"/>
              <a:t>9</a:t>
            </a:fld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539EABF-88A5-4BF7-8FFC-FBD530D89A4C}"/>
              </a:ext>
            </a:extLst>
          </p:cNvPr>
          <p:cNvSpPr/>
          <p:nvPr/>
        </p:nvSpPr>
        <p:spPr>
          <a:xfrm>
            <a:off x="10592929" y="6164882"/>
            <a:ext cx="512495" cy="467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786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11932</TotalTime>
  <Words>276</Words>
  <Application>Microsoft Office PowerPoint</Application>
  <PresentationFormat>Широкоэкранный</PresentationFormat>
  <Paragraphs>30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Times New Roman</vt:lpstr>
      <vt:lpstr>Wingdings 3</vt:lpstr>
      <vt:lpstr>Ион</vt:lpstr>
      <vt:lpstr>Презентация на тему:  «Моя школа»  </vt:lpstr>
      <vt:lpstr>Історія нашої школи  </vt:lpstr>
      <vt:lpstr>Директор Чорноморської ЗОШ І - ІІІ ступенів  Дешко Тетяна Іванівна  Директор:  Дешко Тетяна Іванівна Стаж роботи на посаді:    13  років Загальний стаж роботи:    33   роки Число, місяць і рік народження: 17 грудня 1961 р.н. Освіта:  вища, Ужгородський державний університет, 1983  рік, вчитель української мови та літератури.               </vt:lpstr>
      <vt:lpstr>Заступники </vt:lpstr>
      <vt:lpstr>Загальні відомості </vt:lpstr>
      <vt:lpstr>Мій клас</vt:lpstr>
      <vt:lpstr>День учнівського самоврядування</vt:lpstr>
      <vt:lpstr>Робота у літньому пришкільному таборі.</vt:lpstr>
      <vt:lpstr>Відео-звіт : «Моя школа»</vt:lpstr>
      <vt:lpstr>Велика подяка та нізкий уклін вчителям Чорноморської ЗОШ 1-3 ступенів.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тему:  «Моя школа»</dc:title>
  <dc:creator>Блюднікова Тетяна Ігорівна</dc:creator>
  <cp:lastModifiedBy>Блюднікова Тетяна Ігорівна</cp:lastModifiedBy>
  <cp:revision>18</cp:revision>
  <dcterms:created xsi:type="dcterms:W3CDTF">2021-01-08T12:25:07Z</dcterms:created>
  <dcterms:modified xsi:type="dcterms:W3CDTF">2021-01-16T19:18:02Z</dcterms:modified>
</cp:coreProperties>
</file>

<file path=docProps/thumbnail.jpeg>
</file>